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aleway" panose="020B060402020202020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17"/>
    <a:srgbClr val="2B2B2B"/>
    <a:srgbClr val="9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21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73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67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040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88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48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77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nline-behavior.com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online-behavio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ata36.com/funnel-analysi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behance.net/gallery/23389493/THE-DARK-SIDE-OF-THE-FOOD-Light-Vers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vidi.cs.ucdavis.edu/research/socialnetworkv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www.wordclouds.com/galler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openknowledgemap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CU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4.7. </a:t>
            </a:r>
            <a:r>
              <a:rPr lang="en-US" sz="24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Otras</a:t>
            </a:r>
            <a:r>
              <a:rPr lang="en-US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VE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Visualizaciones Avanzadas</a:t>
            </a:r>
            <a:endParaRPr lang="es-SV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6489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Gráfico de Radar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E638BF46-B56A-425D-B58A-E0892A1BD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01" y="1504204"/>
            <a:ext cx="3793414" cy="4160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</a:t>
            </a:r>
            <a:r>
              <a:rPr lang="es-VE" dirty="0">
                <a:latin typeface="Raleway" panose="020B0604020202020204" charset="0"/>
                <a:hlinkClick r:id="rId5"/>
              </a:rPr>
              <a:t>http://online-behavior.com/</a:t>
            </a:r>
            <a:endParaRPr lang="es-VE" dirty="0">
              <a:latin typeface="Raleway" panose="020B0604020202020204" charset="0"/>
            </a:endParaRPr>
          </a:p>
          <a:p>
            <a:endParaRPr lang="en-US" dirty="0"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Mapa de Árbol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</a:t>
            </a:r>
            <a:r>
              <a:rPr lang="es-VE" dirty="0">
                <a:latin typeface="Raleway" panose="020B0604020202020204" charset="0"/>
                <a:hlinkClick r:id="rId4"/>
              </a:rPr>
              <a:t>http://online-behavior.com/</a:t>
            </a:r>
            <a:endParaRPr lang="es-VE" dirty="0">
              <a:latin typeface="Raleway" panose="020B0604020202020204" charset="0"/>
            </a:endParaRPr>
          </a:p>
          <a:p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B08BF-417D-4F10-9E1E-F536A4258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851" y="1521145"/>
            <a:ext cx="4961929" cy="43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6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Diagrama de Túnel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4007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</a:t>
            </a:r>
            <a:r>
              <a:rPr lang="es-VE" dirty="0">
                <a:latin typeface="Raleway" panose="020B0604020202020204" charset="0"/>
                <a:hlinkClick r:id="rId4"/>
              </a:rPr>
              <a:t>https://data36.com/funnel-analysis/</a:t>
            </a:r>
            <a:endParaRPr lang="es-VE" dirty="0">
              <a:latin typeface="Raleway" panose="020B0604020202020204" charset="0"/>
            </a:endParaRPr>
          </a:p>
          <a:p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FA08127D-B906-4C75-9ED9-6CD6D97DD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808" y="1521054"/>
            <a:ext cx="5238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9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Gráfico de </a:t>
            </a:r>
            <a:r>
              <a:rPr lang="es-GT" sz="3600" b="0" i="0" u="none" strike="noStrike" cap="none" dirty="0" err="1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Sankey</a:t>
            </a:r>
            <a:endParaRPr lang="es-GT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174396" y="6367807"/>
            <a:ext cx="868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 </a:t>
            </a:r>
            <a:r>
              <a:rPr lang="es-VE" dirty="0">
                <a:latin typeface="Raleway" panose="020B0604020202020204" charset="0"/>
                <a:hlinkClick r:id="rId4"/>
              </a:rPr>
              <a:t>https://www.behance.net/gallery/23389493/THE-DARK-SIDE-OF-THE-FOOD-Light-Version</a:t>
            </a:r>
            <a:endParaRPr lang="es-VE" dirty="0">
              <a:latin typeface="Raleway" panose="020B0604020202020204" charset="0"/>
            </a:endParaRPr>
          </a:p>
          <a:p>
            <a:endParaRPr lang="en-US" dirty="0">
              <a:latin typeface="Raleway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9E25F-A507-4542-9215-EE57843FD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308" y="1555422"/>
            <a:ext cx="3872761" cy="44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4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Redes Sociales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5365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 </a:t>
            </a:r>
            <a:r>
              <a:rPr lang="es-VE" dirty="0">
                <a:latin typeface="Raleway" panose="020B0604020202020204" charset="0"/>
                <a:hlinkClick r:id="rId4"/>
              </a:rPr>
              <a:t>http://vidi.cs.ucdavis.edu/research/socialnetworkvis</a:t>
            </a:r>
            <a:endParaRPr lang="es-VE" dirty="0">
              <a:latin typeface="Raleway" panose="020B0604020202020204" charset="0"/>
            </a:endParaRPr>
          </a:p>
          <a:p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 descr="A close up of an insect&#10;&#10;Description generated with high confidence">
            <a:extLst>
              <a:ext uri="{FF2B5EF4-FFF2-40B4-BE49-F238E27FC236}">
                <a16:creationId xmlns:a16="http://schemas.microsoft.com/office/drawing/2014/main" id="{2E7B2AFF-587B-4045-A0F0-241DAC5DC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555" y="1965981"/>
            <a:ext cx="4664208" cy="39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8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Nube de Palabras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411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</a:t>
            </a:r>
            <a:r>
              <a:rPr lang="es-VE" dirty="0">
                <a:latin typeface="Raleway" panose="020B0604020202020204" charset="0"/>
                <a:hlinkClick r:id="rId4"/>
              </a:rPr>
              <a:t>http://www.wordclouds.com/gallery/</a:t>
            </a:r>
            <a:endParaRPr lang="es-VE" dirty="0">
              <a:latin typeface="Raleway" panose="020B0604020202020204" charset="0"/>
            </a:endParaRPr>
          </a:p>
          <a:p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65549-D2DE-45F6-9B33-84FA4101F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81" y="1822754"/>
            <a:ext cx="3107465" cy="3107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0C31-BFDD-43B7-A503-D01E9FC5E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269" y="2026762"/>
            <a:ext cx="3115559" cy="31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4.7 Otras Visualizaciones Avanzadas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900260" y="697747"/>
            <a:ext cx="8606672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ES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Gráfico de agrupación de Conceptos</a:t>
            </a:r>
            <a:endParaRPr lang="es-GT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1469-FC15-42CF-B567-E649A511912C}"/>
              </a:ext>
            </a:extLst>
          </p:cNvPr>
          <p:cNvSpPr txBox="1"/>
          <p:nvPr/>
        </p:nvSpPr>
        <p:spPr>
          <a:xfrm>
            <a:off x="754144" y="6315959"/>
            <a:ext cx="379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b="1" dirty="0">
                <a:latin typeface="Raleway" panose="020B0604020202020204" charset="0"/>
              </a:rPr>
              <a:t>Fuente</a:t>
            </a:r>
            <a:r>
              <a:rPr lang="es-VE" dirty="0">
                <a:latin typeface="Raleway" panose="020B0604020202020204" charset="0"/>
              </a:rPr>
              <a:t>: </a:t>
            </a:r>
            <a:r>
              <a:rPr lang="es-VE" dirty="0">
                <a:latin typeface="Raleway" panose="020B0604020202020204" charset="0"/>
                <a:hlinkClick r:id="rId4"/>
              </a:rPr>
              <a:t>https://openknowledgemaps.org/</a:t>
            </a:r>
            <a:endParaRPr lang="es-VE" dirty="0">
              <a:latin typeface="Raleway" panose="020B0604020202020204" charset="0"/>
            </a:endParaRPr>
          </a:p>
          <a:p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32AEA253-1A4C-426E-ABCA-CD5FE04E6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981" y="2113642"/>
            <a:ext cx="4461356" cy="3796133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DF9866-23C7-4E9E-8BAC-B1256FF83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707" y="1523397"/>
            <a:ext cx="2876799" cy="4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8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On-screen Show (4:3)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Raleway</vt:lpstr>
      <vt:lpstr>Montserrat</vt:lpstr>
      <vt:lpstr>Office Theme</vt:lpstr>
      <vt:lpstr>PowerPoint Presentation</vt:lpstr>
      <vt:lpstr>4.7 Otras Visualizaciones Avanzadas</vt:lpstr>
      <vt:lpstr>4.7 Otras Visualizaciones Avanzadas</vt:lpstr>
      <vt:lpstr>4.7 Otras Visualizaciones Avanzadas</vt:lpstr>
      <vt:lpstr>4.7 Otras Visualizaciones Avanzadas</vt:lpstr>
      <vt:lpstr>4.7 Otras Visualizaciones Avanzadas</vt:lpstr>
      <vt:lpstr>4.7 Otras Visualizaciones Avanzadas</vt:lpstr>
      <vt:lpstr>4.7 Otras Visualizaciones Avanzadas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Marines Plaza</cp:lastModifiedBy>
  <cp:revision>19</cp:revision>
  <dcterms:modified xsi:type="dcterms:W3CDTF">2017-07-22T17:51:48Z</dcterms:modified>
</cp:coreProperties>
</file>